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4" r:id="rId5"/>
    <p:sldId id="263" r:id="rId6"/>
    <p:sldId id="266" r:id="rId7"/>
    <p:sldId id="267" r:id="rId8"/>
    <p:sldId id="271" r:id="rId9"/>
    <p:sldId id="272" r:id="rId10"/>
    <p:sldId id="278" r:id="rId11"/>
    <p:sldId id="277" r:id="rId12"/>
    <p:sldId id="276" r:id="rId13"/>
    <p:sldId id="261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00918E"/>
    <a:srgbClr val="DDFFFF"/>
    <a:srgbClr val="C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070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777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33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703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78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5126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780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076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586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190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27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B8026-3924-49DF-8829-DF836632253D}" type="datetimeFigureOut">
              <a:rPr lang="en-AU" smtClean="0"/>
              <a:t>12/05/2013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66DEE-E5A7-484C-AB4F-CC9C0C7C70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48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b="1" dirty="0">
                <a:solidFill>
                  <a:srgbClr val="00918E"/>
                </a:solidFill>
              </a:rPr>
              <a:t>Bon appétit </a:t>
            </a:r>
            <a:endParaRPr lang="en-AU" sz="7200" b="1" dirty="0">
              <a:solidFill>
                <a:srgbClr val="00918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4000" b="1" dirty="0" err="1" smtClean="0">
                <a:solidFill>
                  <a:srgbClr val="660033"/>
                </a:solidFill>
              </a:rPr>
              <a:t>Qu’est-ce</a:t>
            </a:r>
            <a:r>
              <a:rPr lang="en-AU" sz="4000" b="1" dirty="0" smtClean="0">
                <a:solidFill>
                  <a:srgbClr val="660033"/>
                </a:solidFill>
              </a:rPr>
              <a:t> </a:t>
            </a:r>
            <a:r>
              <a:rPr lang="en-AU" sz="4000" b="1" dirty="0" err="1" smtClean="0">
                <a:solidFill>
                  <a:srgbClr val="660033"/>
                </a:solidFill>
              </a:rPr>
              <a:t>qu’on</a:t>
            </a:r>
            <a:r>
              <a:rPr lang="en-AU" sz="4000" b="1" dirty="0" smtClean="0">
                <a:solidFill>
                  <a:srgbClr val="660033"/>
                </a:solidFill>
              </a:rPr>
              <a:t> mange?</a:t>
            </a:r>
            <a:endParaRPr lang="en-AU" sz="4000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4" t="16002" r="7375" b="18100"/>
          <a:stretch/>
        </p:blipFill>
        <p:spPr>
          <a:xfrm>
            <a:off x="4195984" y="0"/>
            <a:ext cx="4948016" cy="2982483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8" t="27916" r="2794" b="16761"/>
          <a:stretch/>
        </p:blipFill>
        <p:spPr>
          <a:xfrm>
            <a:off x="1397634" y="4086844"/>
            <a:ext cx="6156176" cy="2800871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1" b="13258"/>
          <a:stretch/>
        </p:blipFill>
        <p:spPr>
          <a:xfrm>
            <a:off x="0" y="1052737"/>
            <a:ext cx="4000006" cy="297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" t="17749" b="9179"/>
          <a:stretch/>
        </p:blipFill>
        <p:spPr>
          <a:xfrm>
            <a:off x="0" y="0"/>
            <a:ext cx="5622040" cy="3307222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07" y="0"/>
            <a:ext cx="3394472" cy="452596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7" t="9745" r="15822"/>
          <a:stretch/>
        </p:blipFill>
        <p:spPr>
          <a:xfrm rot="16200000">
            <a:off x="1584277" y="3428031"/>
            <a:ext cx="352717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85513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2" t="48290" b="1296"/>
          <a:stretch/>
        </p:blipFill>
        <p:spPr>
          <a:xfrm>
            <a:off x="0" y="0"/>
            <a:ext cx="5230669" cy="2281727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7" t="8384" r="3719" b="8536"/>
          <a:stretch/>
        </p:blipFill>
        <p:spPr>
          <a:xfrm>
            <a:off x="1464615" y="2204863"/>
            <a:ext cx="4475538" cy="322297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2" t="21667" r="8932"/>
          <a:stretch/>
        </p:blipFill>
        <p:spPr>
          <a:xfrm>
            <a:off x="5452655" y="3997674"/>
            <a:ext cx="3702416" cy="286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2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44" y="342310"/>
            <a:ext cx="8115745" cy="6086809"/>
          </a:xfrm>
        </p:spPr>
      </p:pic>
    </p:spTree>
    <p:extLst>
      <p:ext uri="{BB962C8B-B14F-4D97-AF65-F5344CB8AC3E}">
        <p14:creationId xmlns:p14="http://schemas.microsoft.com/office/powerpoint/2010/main" val="37632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" y="0"/>
            <a:ext cx="6108170" cy="4581128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68650"/>
            <a:ext cx="2987824" cy="398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1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8024" cy="3591018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91017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9"/>
          <a:stretch/>
        </p:blipFill>
        <p:spPr>
          <a:xfrm>
            <a:off x="3123950" y="2640650"/>
            <a:ext cx="6034617" cy="421735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73"/>
          <a:stretch/>
        </p:blipFill>
        <p:spPr>
          <a:xfrm>
            <a:off x="0" y="0"/>
            <a:ext cx="3131840" cy="552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2"/>
          <a:stretch/>
        </p:blipFill>
        <p:spPr>
          <a:xfrm>
            <a:off x="-1" y="0"/>
            <a:ext cx="4508973" cy="5301207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32"/>
          <a:stretch/>
        </p:blipFill>
        <p:spPr>
          <a:xfrm>
            <a:off x="4532886" y="1916833"/>
            <a:ext cx="4616844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9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934" y="225198"/>
            <a:ext cx="4826136" cy="6434848"/>
          </a:xfrm>
        </p:spPr>
      </p:pic>
    </p:spTree>
    <p:extLst>
      <p:ext uri="{BB962C8B-B14F-4D97-AF65-F5344CB8AC3E}">
        <p14:creationId xmlns:p14="http://schemas.microsoft.com/office/powerpoint/2010/main" val="373496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926" y="1"/>
            <a:ext cx="5244074" cy="3933056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02"/>
          <a:stretch/>
        </p:blipFill>
        <p:spPr>
          <a:xfrm>
            <a:off x="-1" y="3356992"/>
            <a:ext cx="5347225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9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91930" cy="558924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5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2656"/>
            <a:ext cx="4608512" cy="6144683"/>
          </a:xfrm>
        </p:spPr>
      </p:pic>
    </p:spTree>
    <p:extLst>
      <p:ext uri="{BB962C8B-B14F-4D97-AF65-F5344CB8AC3E}">
        <p14:creationId xmlns:p14="http://schemas.microsoft.com/office/powerpoint/2010/main" val="255744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On-screen Show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Bon appétit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 appétit</dc:title>
  <dc:creator>lester</dc:creator>
  <cp:lastModifiedBy>Ann Louise</cp:lastModifiedBy>
  <cp:revision>4</cp:revision>
  <dcterms:created xsi:type="dcterms:W3CDTF">2013-05-11T21:10:40Z</dcterms:created>
  <dcterms:modified xsi:type="dcterms:W3CDTF">2013-05-12T12:26:29Z</dcterms:modified>
</cp:coreProperties>
</file>